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640" r:id="rId2"/>
    <p:sldId id="641" r:id="rId3"/>
    <p:sldId id="708" r:id="rId4"/>
    <p:sldId id="688" r:id="rId5"/>
    <p:sldId id="689" r:id="rId6"/>
    <p:sldId id="654" r:id="rId7"/>
    <p:sldId id="734" r:id="rId8"/>
    <p:sldId id="735" r:id="rId9"/>
    <p:sldId id="653" r:id="rId10"/>
    <p:sldId id="655" r:id="rId11"/>
    <p:sldId id="709" r:id="rId12"/>
    <p:sldId id="714" r:id="rId13"/>
    <p:sldId id="716" r:id="rId14"/>
    <p:sldId id="717" r:id="rId15"/>
    <p:sldId id="718" r:id="rId16"/>
    <p:sldId id="721" r:id="rId17"/>
    <p:sldId id="724" r:id="rId18"/>
    <p:sldId id="725" r:id="rId19"/>
    <p:sldId id="726" r:id="rId20"/>
    <p:sldId id="727" r:id="rId21"/>
    <p:sldId id="730" r:id="rId22"/>
    <p:sldId id="736" r:id="rId23"/>
    <p:sldId id="739" r:id="rId24"/>
    <p:sldId id="744" r:id="rId25"/>
    <p:sldId id="657" r:id="rId26"/>
    <p:sldId id="658" r:id="rId27"/>
    <p:sldId id="660" r:id="rId28"/>
    <p:sldId id="679" r:id="rId29"/>
    <p:sldId id="683" r:id="rId30"/>
    <p:sldId id="684" r:id="rId31"/>
    <p:sldId id="690" r:id="rId32"/>
    <p:sldId id="692" r:id="rId33"/>
    <p:sldId id="678" r:id="rId34"/>
    <p:sldId id="695" r:id="rId35"/>
    <p:sldId id="693" r:id="rId36"/>
    <p:sldId id="694" r:id="rId37"/>
    <p:sldId id="699" r:id="rId38"/>
    <p:sldId id="700" r:id="rId39"/>
    <p:sldId id="671" r:id="rId40"/>
    <p:sldId id="719" r:id="rId41"/>
    <p:sldId id="720" r:id="rId42"/>
    <p:sldId id="732" r:id="rId43"/>
    <p:sldId id="737" r:id="rId44"/>
    <p:sldId id="733" r:id="rId45"/>
    <p:sldId id="738" r:id="rId46"/>
    <p:sldId id="740" r:id="rId47"/>
    <p:sldId id="741" r:id="rId48"/>
    <p:sldId id="742" r:id="rId49"/>
    <p:sldId id="743" r:id="rId50"/>
    <p:sldId id="745" r:id="rId51"/>
    <p:sldId id="731" r:id="rId52"/>
    <p:sldId id="674" r:id="rId53"/>
    <p:sldId id="673" r:id="rId54"/>
    <p:sldId id="675" r:id="rId55"/>
    <p:sldId id="702" r:id="rId56"/>
    <p:sldId id="704" r:id="rId57"/>
    <p:sldId id="703" r:id="rId58"/>
    <p:sldId id="705" r:id="rId59"/>
    <p:sldId id="711" r:id="rId60"/>
    <p:sldId id="722" r:id="rId61"/>
    <p:sldId id="728" r:id="rId62"/>
    <p:sldId id="729" r:id="rId63"/>
    <p:sldId id="712" r:id="rId64"/>
    <p:sldId id="723" r:id="rId65"/>
    <p:sldId id="633" r:id="rId66"/>
    <p:sldId id="636" r:id="rId67"/>
    <p:sldId id="635" r:id="rId68"/>
    <p:sldId id="634" r:id="rId69"/>
    <p:sldId id="639" r:id="rId70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734"/>
            <p14:sldId id="735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724"/>
            <p14:sldId id="725"/>
            <p14:sldId id="726"/>
            <p14:sldId id="727"/>
            <p14:sldId id="730"/>
            <p14:sldId id="736"/>
            <p14:sldId id="739"/>
            <p14:sldId id="744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719"/>
            <p14:sldId id="720"/>
            <p14:sldId id="732"/>
            <p14:sldId id="737"/>
            <p14:sldId id="733"/>
            <p14:sldId id="738"/>
            <p14:sldId id="740"/>
            <p14:sldId id="741"/>
            <p14:sldId id="742"/>
            <p14:sldId id="743"/>
            <p14:sldId id="745"/>
            <p14:sldId id="731"/>
            <p14:sldId id="674"/>
            <p14:sldId id="673"/>
            <p14:sldId id="675"/>
            <p14:sldId id="702"/>
            <p14:sldId id="704"/>
            <p14:sldId id="703"/>
            <p14:sldId id="705"/>
            <p14:sldId id="711"/>
            <p14:sldId id="722"/>
            <p14:sldId id="728"/>
            <p14:sldId id="729"/>
            <p14:sldId id="712"/>
            <p14:sldId id="723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0967"/>
    <a:srgbClr val="5B0D70"/>
    <a:srgbClr val="00C3DF"/>
    <a:srgbClr val="DFFBFF"/>
    <a:srgbClr val="E5FEFF"/>
    <a:srgbClr val="701275"/>
    <a:srgbClr val="97E8FF"/>
    <a:srgbClr val="0A1B2B"/>
    <a:srgbClr val="0D47A1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3"/>
    <p:restoredTop sz="97146" autoAdjust="0"/>
  </p:normalViewPr>
  <p:slideViewPr>
    <p:cSldViewPr snapToGrid="0">
      <p:cViewPr varScale="1">
        <p:scale>
          <a:sx n="90" d="100"/>
          <a:sy n="90" d="100"/>
        </p:scale>
        <p:origin x="248" y="144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microsoft.com/office/2007/relationships/hdphoto" Target="../media/hdphoto5.wdp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microsoft.com/office/2007/relationships/hdphoto" Target="../media/hdphoto5.wdp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microsoft.com/office/2007/relationships/hdphoto" Target="../media/hdphoto7.wdp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52.png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51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microsoft.com/office/2007/relationships/hdphoto" Target="../media/hdphoto8.wdp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microsoft.com/office/2007/relationships/hdphoto" Target="../media/hdphoto9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microsoft.com/office/2007/relationships/hdphoto" Target="../media/hdphoto8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microsoft.com/office/2007/relationships/hdphoto" Target="../media/hdphoto8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80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8.svg"/><Relationship Id="rId5" Type="http://schemas.microsoft.com/office/2007/relationships/hdphoto" Target="../media/hdphoto8.wdp"/><Relationship Id="rId15" Type="http://schemas.openxmlformats.org/officeDocument/2006/relationships/image" Target="../media/image74.svg"/><Relationship Id="rId10" Type="http://schemas.openxmlformats.org/officeDocument/2006/relationships/image" Target="../media/image77.png"/><Relationship Id="rId4" Type="http://schemas.openxmlformats.org/officeDocument/2006/relationships/image" Target="../media/image80.png"/><Relationship Id="rId9" Type="http://schemas.openxmlformats.org/officeDocument/2006/relationships/image" Target="../media/image76.svg"/><Relationship Id="rId1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8.svg"/><Relationship Id="rId5" Type="http://schemas.microsoft.com/office/2007/relationships/hdphoto" Target="../media/hdphoto8.wdp"/><Relationship Id="rId15" Type="http://schemas.openxmlformats.org/officeDocument/2006/relationships/image" Target="../media/image74.svg"/><Relationship Id="rId10" Type="http://schemas.openxmlformats.org/officeDocument/2006/relationships/image" Target="../media/image77.png"/><Relationship Id="rId4" Type="http://schemas.openxmlformats.org/officeDocument/2006/relationships/image" Target="../media/image80.png"/><Relationship Id="rId9" Type="http://schemas.openxmlformats.org/officeDocument/2006/relationships/image" Target="../media/image76.svg"/><Relationship Id="rId1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microsoft.com/office/2007/relationships/hdphoto" Target="../media/hdphoto10.wdp"/><Relationship Id="rId7" Type="http://schemas.openxmlformats.org/officeDocument/2006/relationships/image" Target="../media/image84.svg"/><Relationship Id="rId12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74.svg"/><Relationship Id="rId5" Type="http://schemas.microsoft.com/office/2007/relationships/hdphoto" Target="../media/hdphoto11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90.svg"/><Relationship Id="rId10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6.svg"/><Relationship Id="rId1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94.svg"/><Relationship Id="rId10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6.svg"/><Relationship Id="rId1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90.svg"/><Relationship Id="rId10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6.svg"/><Relationship Id="rId1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microsoft.com/office/2007/relationships/hdphoto" Target="../media/hdphoto9.wdp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microsoft.com/office/2007/relationships/hdphoto" Target="../media/hdphoto8.wdp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microsoft.com/office/2007/relationships/hdphoto" Target="../media/hdphoto9.wdp"/><Relationship Id="rId7" Type="http://schemas.openxmlformats.org/officeDocument/2006/relationships/image" Target="../media/image108.svg"/><Relationship Id="rId12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02.svg"/><Relationship Id="rId5" Type="http://schemas.microsoft.com/office/2007/relationships/hdphoto" Target="../media/hdphoto8.wdp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111.svg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1.svg"/><Relationship Id="rId7" Type="http://schemas.openxmlformats.org/officeDocument/2006/relationships/image" Target="../media/image122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25.svg"/><Relationship Id="rId5" Type="http://schemas.openxmlformats.org/officeDocument/2006/relationships/image" Target="../media/image121.svg"/><Relationship Id="rId10" Type="http://schemas.openxmlformats.org/officeDocument/2006/relationships/image" Target="../media/image124.png"/><Relationship Id="rId4" Type="http://schemas.openxmlformats.org/officeDocument/2006/relationships/image" Target="../media/image120.png"/><Relationship Id="rId9" Type="http://schemas.microsoft.com/office/2007/relationships/hdphoto" Target="../media/hdphoto1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0.png"/><Relationship Id="rId4" Type="http://schemas.microsoft.com/office/2007/relationships/hdphoto" Target="../media/hdphoto15.wdp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6.wdp"/><Relationship Id="rId4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6.wdp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6.wdp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140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8.png"/><Relationship Id="rId5" Type="http://schemas.microsoft.com/office/2007/relationships/hdphoto" Target="../media/hdphoto16.wdp"/><Relationship Id="rId15" Type="http://schemas.openxmlformats.org/officeDocument/2006/relationships/image" Target="../media/image141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8.png"/><Relationship Id="rId1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microsoft.com/office/2007/relationships/hdphoto" Target="../media/hdphoto16.wdp"/><Relationship Id="rId12" Type="http://schemas.openxmlformats.org/officeDocument/2006/relationships/image" Target="../media/image137.png"/><Relationship Id="rId17" Type="http://schemas.openxmlformats.org/officeDocument/2006/relationships/image" Target="../media/image143.png"/><Relationship Id="rId2" Type="http://schemas.openxmlformats.org/officeDocument/2006/relationships/image" Target="../media/image141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5" Type="http://schemas.openxmlformats.org/officeDocument/2006/relationships/image" Target="../media/image130.png"/><Relationship Id="rId10" Type="http://schemas.microsoft.com/office/2007/relationships/hdphoto" Target="../media/hdphoto18.wdp"/><Relationship Id="rId19" Type="http://schemas.openxmlformats.org/officeDocument/2006/relationships/image" Target="../media/image145.png"/><Relationship Id="rId4" Type="http://schemas.openxmlformats.org/officeDocument/2006/relationships/image" Target="../media/image135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46.png"/><Relationship Id="rId18" Type="http://schemas.microsoft.com/office/2007/relationships/hdphoto" Target="../media/hdphoto21.wdp"/><Relationship Id="rId3" Type="http://schemas.openxmlformats.org/officeDocument/2006/relationships/image" Target="../media/image132.png"/><Relationship Id="rId7" Type="http://schemas.openxmlformats.org/officeDocument/2006/relationships/image" Target="../media/image143.png"/><Relationship Id="rId12" Type="http://schemas.microsoft.com/office/2007/relationships/hdphoto" Target="../media/hdphoto20.wdp"/><Relationship Id="rId17" Type="http://schemas.openxmlformats.org/officeDocument/2006/relationships/image" Target="../media/image152.png"/><Relationship Id="rId2" Type="http://schemas.openxmlformats.org/officeDocument/2006/relationships/image" Target="../media/image135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5" Type="http://schemas.openxmlformats.org/officeDocument/2006/relationships/image" Target="../media/image151.png"/><Relationship Id="rId10" Type="http://schemas.openxmlformats.org/officeDocument/2006/relationships/image" Target="../media/image138.png"/><Relationship Id="rId4" Type="http://schemas.microsoft.com/office/2007/relationships/hdphoto" Target="../media/hdphoto16.wdp"/><Relationship Id="rId9" Type="http://schemas.microsoft.com/office/2007/relationships/hdphoto" Target="../media/hdphoto19.wdp"/><Relationship Id="rId1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svg"/><Relationship Id="rId3" Type="http://schemas.openxmlformats.org/officeDocument/2006/relationships/image" Target="../media/image154.png"/><Relationship Id="rId7" Type="http://schemas.openxmlformats.org/officeDocument/2006/relationships/image" Target="../media/image158.sv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11" Type="http://schemas.openxmlformats.org/officeDocument/2006/relationships/image" Target="../media/image162.svg"/><Relationship Id="rId5" Type="http://schemas.openxmlformats.org/officeDocument/2006/relationships/image" Target="../media/image156.svg"/><Relationship Id="rId15" Type="http://schemas.openxmlformats.org/officeDocument/2006/relationships/image" Target="../media/image166.sv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svg"/><Relationship Id="rId14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7" Type="http://schemas.openxmlformats.org/officeDocument/2006/relationships/image" Target="../media/image17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microsoft.com/office/2007/relationships/hdphoto" Target="../media/hdphoto22.wdp"/><Relationship Id="rId4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174.svg"/><Relationship Id="rId7" Type="http://schemas.openxmlformats.org/officeDocument/2006/relationships/image" Target="../media/image17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70.svg"/><Relationship Id="rId4" Type="http://schemas.openxmlformats.org/officeDocument/2006/relationships/image" Target="../media/image169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174.sv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180.sv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svg"/><Relationship Id="rId5" Type="http://schemas.openxmlformats.org/officeDocument/2006/relationships/image" Target="../media/image181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180.sv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svg"/><Relationship Id="rId5" Type="http://schemas.openxmlformats.org/officeDocument/2006/relationships/image" Target="../media/image181.png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180.sv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82.svg"/><Relationship Id="rId4" Type="http://schemas.openxmlformats.org/officeDocument/2006/relationships/image" Target="../media/image18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0.svg"/><Relationship Id="rId7" Type="http://schemas.microsoft.com/office/2007/relationships/hdphoto" Target="../media/hdphoto26.wdp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2.svg"/><Relationship Id="rId4" Type="http://schemas.openxmlformats.org/officeDocument/2006/relationships/image" Target="../media/image181.png"/><Relationship Id="rId9" Type="http://schemas.microsoft.com/office/2007/relationships/hdphoto" Target="../media/hdphoto25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7.svg"/><Relationship Id="rId7" Type="http://schemas.openxmlformats.org/officeDocument/2006/relationships/image" Target="../media/image182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microsoft.com/office/2007/relationships/hdphoto" Target="../media/hdphoto27.wdp"/><Relationship Id="rId4" Type="http://schemas.openxmlformats.org/officeDocument/2006/relationships/image" Target="../media/image188.png"/><Relationship Id="rId9" Type="http://schemas.microsoft.com/office/2007/relationships/hdphoto" Target="../media/hdphoto28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7.svg"/><Relationship Id="rId7" Type="http://schemas.openxmlformats.org/officeDocument/2006/relationships/image" Target="../media/image182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microsoft.com/office/2007/relationships/hdphoto" Target="../media/hdphoto29.wdp"/><Relationship Id="rId4" Type="http://schemas.openxmlformats.org/officeDocument/2006/relationships/image" Target="../media/image188.png"/><Relationship Id="rId9" Type="http://schemas.microsoft.com/office/2007/relationships/hdphoto" Target="../media/hdphoto25.wdp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489187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86290" y="556566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07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87050" y="4392221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456569" y="4589202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01483" y="541898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57714" y="570854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4096564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1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842082" y="4514852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201288" y="4638429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501437" y="5504703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929688" y="5496780"/>
            <a:ext cx="1286103" cy="1464508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75443" y="4139427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891177"/>
            <a:ext cx="6614395" cy="609385"/>
          </a:xfrm>
          <a:prstGeom prst="roundRect">
            <a:avLst>
              <a:gd name="adj" fmla="val 0"/>
            </a:avLst>
          </a:prstGeom>
          <a:solidFill>
            <a:schemeClr val="bg1">
              <a:alpha val="48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0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23519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200243" y="4582341"/>
            <a:ext cx="1543424" cy="1504136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7" y="5425157"/>
            <a:ext cx="1628763" cy="135730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72961" y="4228589"/>
            <a:ext cx="1100140" cy="1098765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7500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417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51" y="4131363"/>
            <a:ext cx="3618124" cy="36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45571" y="157166"/>
            <a:ext cx="1970430" cy="22226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4" y="5526278"/>
            <a:ext cx="1973262" cy="18889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907" y="-2414980"/>
            <a:ext cx="2057176" cy="2272105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6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5500297"/>
            <a:ext cx="1864572" cy="205937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36028" y="5608955"/>
            <a:ext cx="2037805" cy="195072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5BD514-4F11-6BBF-DAA2-A10223CA0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776" y="207545"/>
            <a:ext cx="2360742" cy="2011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894" y="149600"/>
            <a:ext cx="1918011" cy="21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53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070CB68-EACD-8F6D-D7B4-A6D3537A826B}"/>
              </a:ext>
            </a:extLst>
          </p:cNvPr>
          <p:cNvSpPr/>
          <p:nvPr/>
        </p:nvSpPr>
        <p:spPr>
          <a:xfrm>
            <a:off x="3742488" y="1763613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7199313" y="323453"/>
            <a:ext cx="5172912" cy="1462485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792F5D3-1EE5-902D-CBFB-0B68674EC4F1}"/>
              </a:ext>
            </a:extLst>
          </p:cNvPr>
          <p:cNvSpPr/>
          <p:nvPr/>
        </p:nvSpPr>
        <p:spPr>
          <a:xfrm>
            <a:off x="935410" y="4355901"/>
            <a:ext cx="5265365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5000"/>
                      <a:lumOff val="25000"/>
                    </a:schemeClr>
                  </a:gs>
                  <a:gs pos="100000">
                    <a:srgbClr val="701275">
                      <a:lumMod val="95621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</p:spTree>
    <p:extLst>
      <p:ext uri="{BB962C8B-B14F-4D97-AF65-F5344CB8AC3E}">
        <p14:creationId xmlns:p14="http://schemas.microsoft.com/office/powerpoint/2010/main" val="3168226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201039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202172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57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11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1519118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9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869432" y="1216111"/>
            <a:ext cx="5336494" cy="479926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8" y="454280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1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64113EF-21BA-7973-6369-044A4DE9D5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1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グループ化 234">
            <a:extLst>
              <a:ext uri="{FF2B5EF4-FFF2-40B4-BE49-F238E27FC236}">
                <a16:creationId xmlns:a16="http://schemas.microsoft.com/office/drawing/2014/main" id="{7B527A31-FD9A-1CA1-A3DD-1F890606EB79}"/>
              </a:ext>
            </a:extLst>
          </p:cNvPr>
          <p:cNvGrpSpPr/>
          <p:nvPr/>
        </p:nvGrpSpPr>
        <p:grpSpPr>
          <a:xfrm>
            <a:off x="613974" y="302101"/>
            <a:ext cx="13173852" cy="6958648"/>
            <a:chOff x="1074750" y="1438514"/>
            <a:chExt cx="13173852" cy="6958648"/>
          </a:xfrm>
        </p:grpSpPr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4184A261-C165-E7BB-0D7B-2F842A7F654D}"/>
                </a:ext>
              </a:extLst>
            </p:cNvPr>
            <p:cNvSpPr/>
            <p:nvPr/>
          </p:nvSpPr>
          <p:spPr>
            <a:xfrm>
              <a:off x="1074750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B0BB337A-A4EC-50FB-2E74-DE3FCD297FC2}"/>
                </a:ext>
              </a:extLst>
            </p:cNvPr>
            <p:cNvSpPr/>
            <p:nvPr/>
          </p:nvSpPr>
          <p:spPr>
            <a:xfrm>
              <a:off x="294396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89496B-52D7-93C4-7CFF-8F20BECAA186}"/>
                </a:ext>
              </a:extLst>
            </p:cNvPr>
            <p:cNvSpPr/>
            <p:nvPr/>
          </p:nvSpPr>
          <p:spPr>
            <a:xfrm>
              <a:off x="481318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EF6DDFAF-B7B9-14E5-9F75-71B0F7DA1F87}"/>
                </a:ext>
              </a:extLst>
            </p:cNvPr>
            <p:cNvSpPr/>
            <p:nvPr/>
          </p:nvSpPr>
          <p:spPr>
            <a:xfrm>
              <a:off x="6682712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CD08AB89-1A46-AC07-DADE-B31DC3E81E83}"/>
                </a:ext>
              </a:extLst>
            </p:cNvPr>
            <p:cNvSpPr/>
            <p:nvPr/>
          </p:nvSpPr>
          <p:spPr>
            <a:xfrm>
              <a:off x="8551928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0162B842-48FE-DBD3-ED34-82D7574D69D4}"/>
                </a:ext>
              </a:extLst>
            </p:cNvPr>
            <p:cNvSpPr/>
            <p:nvPr/>
          </p:nvSpPr>
          <p:spPr>
            <a:xfrm>
              <a:off x="1042145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8592DAE8-0618-573B-1162-D72DB6580AE9}"/>
                </a:ext>
              </a:extLst>
            </p:cNvPr>
            <p:cNvSpPr/>
            <p:nvPr/>
          </p:nvSpPr>
          <p:spPr>
            <a:xfrm>
              <a:off x="1229067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CEFA221F-00AE-D9D5-006D-21B9A9ACDC0D}"/>
                </a:ext>
              </a:extLst>
            </p:cNvPr>
            <p:cNvSpPr/>
            <p:nvPr/>
          </p:nvSpPr>
          <p:spPr>
            <a:xfrm>
              <a:off x="14159890" y="830844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F9CA05D-A610-A23C-288A-874FD14254BF}"/>
                </a:ext>
              </a:extLst>
            </p:cNvPr>
            <p:cNvSpPr/>
            <p:nvPr/>
          </p:nvSpPr>
          <p:spPr>
            <a:xfrm>
              <a:off x="2009358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872DE31C-4144-A985-425B-6D59B1071744}"/>
                </a:ext>
              </a:extLst>
            </p:cNvPr>
            <p:cNvSpPr/>
            <p:nvPr/>
          </p:nvSpPr>
          <p:spPr>
            <a:xfrm>
              <a:off x="387857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C3931AE-E71E-75E5-2DA1-D7079D73BAEC}"/>
                </a:ext>
              </a:extLst>
            </p:cNvPr>
            <p:cNvSpPr/>
            <p:nvPr/>
          </p:nvSpPr>
          <p:spPr>
            <a:xfrm>
              <a:off x="5748104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64E7FDAF-46E9-4BAF-F23C-BA755AA1AF83}"/>
                </a:ext>
              </a:extLst>
            </p:cNvPr>
            <p:cNvSpPr/>
            <p:nvPr/>
          </p:nvSpPr>
          <p:spPr>
            <a:xfrm>
              <a:off x="7617320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C2EB1F09-8607-6AD2-BA5E-EEEDB2DDC461}"/>
                </a:ext>
              </a:extLst>
            </p:cNvPr>
            <p:cNvSpPr/>
            <p:nvPr/>
          </p:nvSpPr>
          <p:spPr>
            <a:xfrm>
              <a:off x="9486536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2FD9CC1F-A107-5665-CCE4-E34A55DA2343}"/>
                </a:ext>
              </a:extLst>
            </p:cNvPr>
            <p:cNvSpPr/>
            <p:nvPr/>
          </p:nvSpPr>
          <p:spPr>
            <a:xfrm>
              <a:off x="1135606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3167523-50F0-921D-D132-D883209FACFA}"/>
                </a:ext>
              </a:extLst>
            </p:cNvPr>
            <p:cNvSpPr/>
            <p:nvPr/>
          </p:nvSpPr>
          <p:spPr>
            <a:xfrm>
              <a:off x="13225281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24C804FC-A7F2-BC43-17B0-924A537212F8}"/>
                </a:ext>
              </a:extLst>
            </p:cNvPr>
            <p:cNvSpPr/>
            <p:nvPr/>
          </p:nvSpPr>
          <p:spPr>
            <a:xfrm>
              <a:off x="1074750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6F141D3-8D6F-1AEF-F0C1-335348EFE7FC}"/>
                </a:ext>
              </a:extLst>
            </p:cNvPr>
            <p:cNvSpPr/>
            <p:nvPr/>
          </p:nvSpPr>
          <p:spPr>
            <a:xfrm>
              <a:off x="294396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7DC62411-F792-9FD8-D85F-31DDAE530195}"/>
                </a:ext>
              </a:extLst>
            </p:cNvPr>
            <p:cNvSpPr/>
            <p:nvPr/>
          </p:nvSpPr>
          <p:spPr>
            <a:xfrm>
              <a:off x="481318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935FE851-F00B-0DA0-88E0-797A89E937B4}"/>
                </a:ext>
              </a:extLst>
            </p:cNvPr>
            <p:cNvSpPr/>
            <p:nvPr/>
          </p:nvSpPr>
          <p:spPr>
            <a:xfrm>
              <a:off x="6682712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8470E071-8DDC-7815-3B4D-6BCA9B0191C7}"/>
                </a:ext>
              </a:extLst>
            </p:cNvPr>
            <p:cNvSpPr/>
            <p:nvPr/>
          </p:nvSpPr>
          <p:spPr>
            <a:xfrm>
              <a:off x="8551928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D09162A-8A55-C7AF-1908-64240735C50D}"/>
                </a:ext>
              </a:extLst>
            </p:cNvPr>
            <p:cNvSpPr/>
            <p:nvPr/>
          </p:nvSpPr>
          <p:spPr>
            <a:xfrm>
              <a:off x="1042145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9C66A150-DFA5-ABE3-5EE8-AC16F1972F86}"/>
                </a:ext>
              </a:extLst>
            </p:cNvPr>
            <p:cNvSpPr/>
            <p:nvPr/>
          </p:nvSpPr>
          <p:spPr>
            <a:xfrm>
              <a:off x="1229067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EE50A4D-BCB4-AA28-6875-183A5EBCBCBB}"/>
                </a:ext>
              </a:extLst>
            </p:cNvPr>
            <p:cNvSpPr/>
            <p:nvPr/>
          </p:nvSpPr>
          <p:spPr>
            <a:xfrm>
              <a:off x="14159890" y="7327251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06261F4E-1377-43CB-2FCC-3CC2F69EA7A0}"/>
                </a:ext>
              </a:extLst>
            </p:cNvPr>
            <p:cNvSpPr/>
            <p:nvPr/>
          </p:nvSpPr>
          <p:spPr>
            <a:xfrm>
              <a:off x="2009358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08FAD518-DBAD-29AD-7A46-DE0351935FA8}"/>
                </a:ext>
              </a:extLst>
            </p:cNvPr>
            <p:cNvSpPr/>
            <p:nvPr/>
          </p:nvSpPr>
          <p:spPr>
            <a:xfrm>
              <a:off x="387857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7F6CAD6B-4A2A-75B1-317B-967D736B62D5}"/>
                </a:ext>
              </a:extLst>
            </p:cNvPr>
            <p:cNvSpPr/>
            <p:nvPr/>
          </p:nvSpPr>
          <p:spPr>
            <a:xfrm>
              <a:off x="5748104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9DA8FE30-3A72-F855-FBB0-97A68510F7F8}"/>
                </a:ext>
              </a:extLst>
            </p:cNvPr>
            <p:cNvSpPr/>
            <p:nvPr/>
          </p:nvSpPr>
          <p:spPr>
            <a:xfrm>
              <a:off x="7617320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F85CF8B3-42BF-0F10-A3C9-95663E826C71}"/>
                </a:ext>
              </a:extLst>
            </p:cNvPr>
            <p:cNvSpPr/>
            <p:nvPr/>
          </p:nvSpPr>
          <p:spPr>
            <a:xfrm>
              <a:off x="9486536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B7BE6041-B1E2-87A1-AF5A-EA1645E8D2CC}"/>
                </a:ext>
              </a:extLst>
            </p:cNvPr>
            <p:cNvSpPr/>
            <p:nvPr/>
          </p:nvSpPr>
          <p:spPr>
            <a:xfrm>
              <a:off x="1135606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3097E3AF-C7A0-F9AD-F040-04EBBCDE488D}"/>
                </a:ext>
              </a:extLst>
            </p:cNvPr>
            <p:cNvSpPr/>
            <p:nvPr/>
          </p:nvSpPr>
          <p:spPr>
            <a:xfrm>
              <a:off x="13225281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3107F5D-19F3-96A8-87E4-A13DF780223D}"/>
                </a:ext>
              </a:extLst>
            </p:cNvPr>
            <p:cNvSpPr/>
            <p:nvPr/>
          </p:nvSpPr>
          <p:spPr>
            <a:xfrm>
              <a:off x="1074750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4964EE02-E235-64CF-A2B7-382F0A7A69AD}"/>
                </a:ext>
              </a:extLst>
            </p:cNvPr>
            <p:cNvSpPr/>
            <p:nvPr/>
          </p:nvSpPr>
          <p:spPr>
            <a:xfrm>
              <a:off x="294396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20FD69CD-791D-2FAE-34DA-7A8ED65CD2D9}"/>
                </a:ext>
              </a:extLst>
            </p:cNvPr>
            <p:cNvSpPr/>
            <p:nvPr/>
          </p:nvSpPr>
          <p:spPr>
            <a:xfrm>
              <a:off x="481318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BC63EC9B-ECEA-0467-746A-08C91FC632E2}"/>
                </a:ext>
              </a:extLst>
            </p:cNvPr>
            <p:cNvSpPr/>
            <p:nvPr/>
          </p:nvSpPr>
          <p:spPr>
            <a:xfrm>
              <a:off x="6682712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AB8F1080-A8A1-2DDE-1C49-258FA75FD2C3}"/>
                </a:ext>
              </a:extLst>
            </p:cNvPr>
            <p:cNvSpPr/>
            <p:nvPr/>
          </p:nvSpPr>
          <p:spPr>
            <a:xfrm>
              <a:off x="8551928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2901A34C-B9E2-4F05-6FCA-73063350B115}"/>
                </a:ext>
              </a:extLst>
            </p:cNvPr>
            <p:cNvSpPr/>
            <p:nvPr/>
          </p:nvSpPr>
          <p:spPr>
            <a:xfrm>
              <a:off x="1042145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3C7AA8A3-5A1F-4785-2613-500261D60144}"/>
                </a:ext>
              </a:extLst>
            </p:cNvPr>
            <p:cNvSpPr/>
            <p:nvPr/>
          </p:nvSpPr>
          <p:spPr>
            <a:xfrm>
              <a:off x="1229067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6E1C8E4B-9B98-85EC-5033-F2E278E7970E}"/>
                </a:ext>
              </a:extLst>
            </p:cNvPr>
            <p:cNvSpPr/>
            <p:nvPr/>
          </p:nvSpPr>
          <p:spPr>
            <a:xfrm>
              <a:off x="14159890" y="6345742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9C8DF70F-DFEA-9C59-6FC3-8F18DFECB4A8}"/>
                </a:ext>
              </a:extLst>
            </p:cNvPr>
            <p:cNvSpPr/>
            <p:nvPr/>
          </p:nvSpPr>
          <p:spPr>
            <a:xfrm>
              <a:off x="2009358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B1F26C43-A062-95A7-57C6-94CAAEB03C86}"/>
                </a:ext>
              </a:extLst>
            </p:cNvPr>
            <p:cNvSpPr/>
            <p:nvPr/>
          </p:nvSpPr>
          <p:spPr>
            <a:xfrm>
              <a:off x="387857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930FB197-70D3-3C47-7BB4-92A46F301F65}"/>
                </a:ext>
              </a:extLst>
            </p:cNvPr>
            <p:cNvSpPr/>
            <p:nvPr/>
          </p:nvSpPr>
          <p:spPr>
            <a:xfrm>
              <a:off x="5748104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AE1025A9-B59E-3B13-B9FA-F9CF8CC82ACC}"/>
                </a:ext>
              </a:extLst>
            </p:cNvPr>
            <p:cNvSpPr/>
            <p:nvPr/>
          </p:nvSpPr>
          <p:spPr>
            <a:xfrm>
              <a:off x="7617320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F30B83A7-BFE1-EA2A-EA56-9896EBB9F898}"/>
                </a:ext>
              </a:extLst>
            </p:cNvPr>
            <p:cNvSpPr/>
            <p:nvPr/>
          </p:nvSpPr>
          <p:spPr>
            <a:xfrm>
              <a:off x="9486536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BBD27D24-83D8-24BA-FCDB-8DE631779F06}"/>
                </a:ext>
              </a:extLst>
            </p:cNvPr>
            <p:cNvSpPr/>
            <p:nvPr/>
          </p:nvSpPr>
          <p:spPr>
            <a:xfrm>
              <a:off x="1135606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0E061C56-CFD4-032E-3F87-C97629B01F16}"/>
                </a:ext>
              </a:extLst>
            </p:cNvPr>
            <p:cNvSpPr/>
            <p:nvPr/>
          </p:nvSpPr>
          <p:spPr>
            <a:xfrm>
              <a:off x="13225281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DBA6166E-EB0B-5DAD-C8D9-C2F48CF4796B}"/>
                </a:ext>
              </a:extLst>
            </p:cNvPr>
            <p:cNvSpPr/>
            <p:nvPr/>
          </p:nvSpPr>
          <p:spPr>
            <a:xfrm>
              <a:off x="1074750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FD1CEC0F-4445-0705-9C37-F6522DB12BC0}"/>
                </a:ext>
              </a:extLst>
            </p:cNvPr>
            <p:cNvSpPr/>
            <p:nvPr/>
          </p:nvSpPr>
          <p:spPr>
            <a:xfrm>
              <a:off x="294396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F75B7F09-ECFE-09CA-0DE2-482D132C9FC6}"/>
                </a:ext>
              </a:extLst>
            </p:cNvPr>
            <p:cNvSpPr/>
            <p:nvPr/>
          </p:nvSpPr>
          <p:spPr>
            <a:xfrm>
              <a:off x="481318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54CF0732-303F-6FC0-8560-BF1EF0200DAC}"/>
                </a:ext>
              </a:extLst>
            </p:cNvPr>
            <p:cNvSpPr/>
            <p:nvPr/>
          </p:nvSpPr>
          <p:spPr>
            <a:xfrm>
              <a:off x="6682712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12A76DEA-09B4-EC6A-D4EA-C8F01E3BB33B}"/>
                </a:ext>
              </a:extLst>
            </p:cNvPr>
            <p:cNvSpPr/>
            <p:nvPr/>
          </p:nvSpPr>
          <p:spPr>
            <a:xfrm>
              <a:off x="8551928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D274BE48-A43C-9294-1290-82578DF91DFC}"/>
                </a:ext>
              </a:extLst>
            </p:cNvPr>
            <p:cNvSpPr/>
            <p:nvPr/>
          </p:nvSpPr>
          <p:spPr>
            <a:xfrm>
              <a:off x="1042145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630B1A6A-688D-27E3-00E9-96A6BF597873}"/>
                </a:ext>
              </a:extLst>
            </p:cNvPr>
            <p:cNvSpPr/>
            <p:nvPr/>
          </p:nvSpPr>
          <p:spPr>
            <a:xfrm>
              <a:off x="1229067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32EC142F-1252-2B01-2A12-E1DE1F208FE1}"/>
                </a:ext>
              </a:extLst>
            </p:cNvPr>
            <p:cNvSpPr/>
            <p:nvPr/>
          </p:nvSpPr>
          <p:spPr>
            <a:xfrm>
              <a:off x="14159890" y="536423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2CA8E9AD-7C30-EC4B-B833-CB28E97DBAA2}"/>
                </a:ext>
              </a:extLst>
            </p:cNvPr>
            <p:cNvSpPr/>
            <p:nvPr/>
          </p:nvSpPr>
          <p:spPr>
            <a:xfrm>
              <a:off x="2009358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9D0284F5-6C29-47E3-7205-D11DF1422733}"/>
                </a:ext>
              </a:extLst>
            </p:cNvPr>
            <p:cNvSpPr/>
            <p:nvPr/>
          </p:nvSpPr>
          <p:spPr>
            <a:xfrm>
              <a:off x="387857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F896F5C9-0949-806A-CC1E-8200EAB4DA3E}"/>
                </a:ext>
              </a:extLst>
            </p:cNvPr>
            <p:cNvSpPr/>
            <p:nvPr/>
          </p:nvSpPr>
          <p:spPr>
            <a:xfrm>
              <a:off x="5748104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C24F7314-4EB3-0D13-BBFC-96221E8DEAFC}"/>
                </a:ext>
              </a:extLst>
            </p:cNvPr>
            <p:cNvSpPr/>
            <p:nvPr/>
          </p:nvSpPr>
          <p:spPr>
            <a:xfrm>
              <a:off x="7617320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ACCFBC42-E8E0-07FF-BD43-A0170EAC3A99}"/>
                </a:ext>
              </a:extLst>
            </p:cNvPr>
            <p:cNvSpPr/>
            <p:nvPr/>
          </p:nvSpPr>
          <p:spPr>
            <a:xfrm>
              <a:off x="9486536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396A46F-CA20-E6F4-719E-0E977EE2DD3A}"/>
                </a:ext>
              </a:extLst>
            </p:cNvPr>
            <p:cNvSpPr/>
            <p:nvPr/>
          </p:nvSpPr>
          <p:spPr>
            <a:xfrm>
              <a:off x="1135606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D0F1F6A0-52FC-0427-315B-031B5E11288F}"/>
                </a:ext>
              </a:extLst>
            </p:cNvPr>
            <p:cNvSpPr/>
            <p:nvPr/>
          </p:nvSpPr>
          <p:spPr>
            <a:xfrm>
              <a:off x="13225281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C0449EC-02FC-AE86-93EE-176184B31005}"/>
                </a:ext>
              </a:extLst>
            </p:cNvPr>
            <p:cNvSpPr/>
            <p:nvPr/>
          </p:nvSpPr>
          <p:spPr>
            <a:xfrm>
              <a:off x="1074750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9DF8B26D-052F-6C2F-C1AD-E042039FDC6F}"/>
                </a:ext>
              </a:extLst>
            </p:cNvPr>
            <p:cNvSpPr/>
            <p:nvPr/>
          </p:nvSpPr>
          <p:spPr>
            <a:xfrm>
              <a:off x="294396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29EFE21E-D26D-715D-CC53-326B72E04DA3}"/>
                </a:ext>
              </a:extLst>
            </p:cNvPr>
            <p:cNvSpPr/>
            <p:nvPr/>
          </p:nvSpPr>
          <p:spPr>
            <a:xfrm>
              <a:off x="481318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CEE82A0E-8BB5-3DD1-65A5-14B3B1146B17}"/>
                </a:ext>
              </a:extLst>
            </p:cNvPr>
            <p:cNvSpPr/>
            <p:nvPr/>
          </p:nvSpPr>
          <p:spPr>
            <a:xfrm>
              <a:off x="6682712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1F12098-2598-B11C-8E62-63F8B4F2F9D5}"/>
                </a:ext>
              </a:extLst>
            </p:cNvPr>
            <p:cNvSpPr/>
            <p:nvPr/>
          </p:nvSpPr>
          <p:spPr>
            <a:xfrm>
              <a:off x="8551928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22EB5A6B-FDB9-31AF-FBB6-65689CBC586F}"/>
                </a:ext>
              </a:extLst>
            </p:cNvPr>
            <p:cNvSpPr/>
            <p:nvPr/>
          </p:nvSpPr>
          <p:spPr>
            <a:xfrm>
              <a:off x="1042145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5DDB1734-CABC-3DF6-4075-C53012061DCD}"/>
                </a:ext>
              </a:extLst>
            </p:cNvPr>
            <p:cNvSpPr/>
            <p:nvPr/>
          </p:nvSpPr>
          <p:spPr>
            <a:xfrm>
              <a:off x="1229067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ED3B6322-92F0-00EA-0ADC-F2704E8EAA56}"/>
                </a:ext>
              </a:extLst>
            </p:cNvPr>
            <p:cNvSpPr/>
            <p:nvPr/>
          </p:nvSpPr>
          <p:spPr>
            <a:xfrm>
              <a:off x="14159890" y="438272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61BC0F18-9B73-D20B-15B8-8CD0F00B6292}"/>
                </a:ext>
              </a:extLst>
            </p:cNvPr>
            <p:cNvSpPr/>
            <p:nvPr/>
          </p:nvSpPr>
          <p:spPr>
            <a:xfrm>
              <a:off x="2009358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630E9D46-E039-848A-3116-A4616AFB35F1}"/>
                </a:ext>
              </a:extLst>
            </p:cNvPr>
            <p:cNvSpPr/>
            <p:nvPr/>
          </p:nvSpPr>
          <p:spPr>
            <a:xfrm>
              <a:off x="387857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FD272FFF-F09B-EAC9-D496-0D65F6C7DA15}"/>
                </a:ext>
              </a:extLst>
            </p:cNvPr>
            <p:cNvSpPr/>
            <p:nvPr/>
          </p:nvSpPr>
          <p:spPr>
            <a:xfrm>
              <a:off x="5748104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E14DD773-255B-D6EE-1312-2EECBB4B84DD}"/>
                </a:ext>
              </a:extLst>
            </p:cNvPr>
            <p:cNvSpPr/>
            <p:nvPr/>
          </p:nvSpPr>
          <p:spPr>
            <a:xfrm>
              <a:off x="7617320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E3F19D36-6578-CDCB-5720-1F4FA929A9D7}"/>
                </a:ext>
              </a:extLst>
            </p:cNvPr>
            <p:cNvSpPr/>
            <p:nvPr/>
          </p:nvSpPr>
          <p:spPr>
            <a:xfrm>
              <a:off x="9486536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7BAA3A74-A972-54E4-E8AB-D8A69FF2244F}"/>
                </a:ext>
              </a:extLst>
            </p:cNvPr>
            <p:cNvSpPr/>
            <p:nvPr/>
          </p:nvSpPr>
          <p:spPr>
            <a:xfrm>
              <a:off x="1135606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33F6A079-00F0-F0ED-DD7D-114FEFD6E75F}"/>
                </a:ext>
              </a:extLst>
            </p:cNvPr>
            <p:cNvSpPr/>
            <p:nvPr/>
          </p:nvSpPr>
          <p:spPr>
            <a:xfrm>
              <a:off x="13225281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01789324-FAC1-C877-8DC4-743238588989}"/>
                </a:ext>
              </a:extLst>
            </p:cNvPr>
            <p:cNvSpPr/>
            <p:nvPr/>
          </p:nvSpPr>
          <p:spPr>
            <a:xfrm>
              <a:off x="1074750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34C9C6EA-EE11-7EC8-3F0B-9060CCC7477A}"/>
                </a:ext>
              </a:extLst>
            </p:cNvPr>
            <p:cNvSpPr/>
            <p:nvPr/>
          </p:nvSpPr>
          <p:spPr>
            <a:xfrm>
              <a:off x="294396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3B0B0ADA-78A6-E8A8-8669-2FBDAA4117A4}"/>
                </a:ext>
              </a:extLst>
            </p:cNvPr>
            <p:cNvSpPr/>
            <p:nvPr/>
          </p:nvSpPr>
          <p:spPr>
            <a:xfrm>
              <a:off x="481318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DD0D1290-979C-12A9-CE5E-C3AA1586D25D}"/>
                </a:ext>
              </a:extLst>
            </p:cNvPr>
            <p:cNvSpPr/>
            <p:nvPr/>
          </p:nvSpPr>
          <p:spPr>
            <a:xfrm>
              <a:off x="6682712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CC3FF4E9-6CCA-195F-D8D8-FF6CEA009F5F}"/>
                </a:ext>
              </a:extLst>
            </p:cNvPr>
            <p:cNvSpPr/>
            <p:nvPr/>
          </p:nvSpPr>
          <p:spPr>
            <a:xfrm>
              <a:off x="8551928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B6E239DA-B28B-9FCC-5E0F-AB3259874CFD}"/>
                </a:ext>
              </a:extLst>
            </p:cNvPr>
            <p:cNvSpPr/>
            <p:nvPr/>
          </p:nvSpPr>
          <p:spPr>
            <a:xfrm>
              <a:off x="1042145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0084A67A-DFA5-FA54-62C2-8A23A1808A43}"/>
                </a:ext>
              </a:extLst>
            </p:cNvPr>
            <p:cNvSpPr/>
            <p:nvPr/>
          </p:nvSpPr>
          <p:spPr>
            <a:xfrm>
              <a:off x="1229067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2E4012A1-C950-6778-CC58-356AE6D685DC}"/>
                </a:ext>
              </a:extLst>
            </p:cNvPr>
            <p:cNvSpPr/>
            <p:nvPr/>
          </p:nvSpPr>
          <p:spPr>
            <a:xfrm>
              <a:off x="14159890" y="3401218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96432C39-F4E3-3CC0-65F2-27C697D76EC4}"/>
                </a:ext>
              </a:extLst>
            </p:cNvPr>
            <p:cNvSpPr/>
            <p:nvPr/>
          </p:nvSpPr>
          <p:spPr>
            <a:xfrm>
              <a:off x="2009358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01C573AB-5370-7C5F-C350-EF74840B4DC5}"/>
                </a:ext>
              </a:extLst>
            </p:cNvPr>
            <p:cNvSpPr/>
            <p:nvPr/>
          </p:nvSpPr>
          <p:spPr>
            <a:xfrm>
              <a:off x="387857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FC7E151F-BE85-BCD4-712D-27A8DF3382EE}"/>
                </a:ext>
              </a:extLst>
            </p:cNvPr>
            <p:cNvSpPr/>
            <p:nvPr/>
          </p:nvSpPr>
          <p:spPr>
            <a:xfrm>
              <a:off x="5748104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7506A2A5-2D77-69CE-2939-77C4E7D2E53E}"/>
                </a:ext>
              </a:extLst>
            </p:cNvPr>
            <p:cNvSpPr/>
            <p:nvPr/>
          </p:nvSpPr>
          <p:spPr>
            <a:xfrm>
              <a:off x="7617320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9B4839-2682-F890-B169-DA7B6F568B35}"/>
                </a:ext>
              </a:extLst>
            </p:cNvPr>
            <p:cNvSpPr/>
            <p:nvPr/>
          </p:nvSpPr>
          <p:spPr>
            <a:xfrm>
              <a:off x="9486536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9B2A348E-2AD4-D953-209F-C3D095886719}"/>
                </a:ext>
              </a:extLst>
            </p:cNvPr>
            <p:cNvSpPr/>
            <p:nvPr/>
          </p:nvSpPr>
          <p:spPr>
            <a:xfrm>
              <a:off x="1135606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A5020D6A-CF3C-9A23-F57F-EB4C41DFB064}"/>
                </a:ext>
              </a:extLst>
            </p:cNvPr>
            <p:cNvSpPr/>
            <p:nvPr/>
          </p:nvSpPr>
          <p:spPr>
            <a:xfrm>
              <a:off x="13225281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390E038D-565E-3494-2ED9-7E8191502767}"/>
                </a:ext>
              </a:extLst>
            </p:cNvPr>
            <p:cNvSpPr/>
            <p:nvPr/>
          </p:nvSpPr>
          <p:spPr>
            <a:xfrm>
              <a:off x="1074750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20790DD5-0644-A516-E21B-948727A28FE9}"/>
                </a:ext>
              </a:extLst>
            </p:cNvPr>
            <p:cNvSpPr/>
            <p:nvPr/>
          </p:nvSpPr>
          <p:spPr>
            <a:xfrm>
              <a:off x="294396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2F1F3D23-8C9B-E392-E0FC-F931BBF99464}"/>
                </a:ext>
              </a:extLst>
            </p:cNvPr>
            <p:cNvSpPr/>
            <p:nvPr/>
          </p:nvSpPr>
          <p:spPr>
            <a:xfrm>
              <a:off x="481318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08B124F1-DB86-7B6B-4DD5-81498C1AABFD}"/>
                </a:ext>
              </a:extLst>
            </p:cNvPr>
            <p:cNvSpPr/>
            <p:nvPr/>
          </p:nvSpPr>
          <p:spPr>
            <a:xfrm>
              <a:off x="6682712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E2744B59-032C-D8EE-DE71-BC9F58FE9671}"/>
                </a:ext>
              </a:extLst>
            </p:cNvPr>
            <p:cNvSpPr/>
            <p:nvPr/>
          </p:nvSpPr>
          <p:spPr>
            <a:xfrm>
              <a:off x="8551928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857D87E6-BED0-3231-FA01-6551D6FC5F34}"/>
                </a:ext>
              </a:extLst>
            </p:cNvPr>
            <p:cNvSpPr/>
            <p:nvPr/>
          </p:nvSpPr>
          <p:spPr>
            <a:xfrm>
              <a:off x="1042145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8CD54E20-3A3D-A815-944C-A05A531C4019}"/>
                </a:ext>
              </a:extLst>
            </p:cNvPr>
            <p:cNvSpPr/>
            <p:nvPr/>
          </p:nvSpPr>
          <p:spPr>
            <a:xfrm>
              <a:off x="1229067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8D29F92F-47F7-EB51-5B5A-1DB7D599AA6D}"/>
                </a:ext>
              </a:extLst>
            </p:cNvPr>
            <p:cNvSpPr/>
            <p:nvPr/>
          </p:nvSpPr>
          <p:spPr>
            <a:xfrm>
              <a:off x="14159890" y="2419710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854DC78B-E876-80A2-9BC6-3606BF829FDE}"/>
                </a:ext>
              </a:extLst>
            </p:cNvPr>
            <p:cNvSpPr/>
            <p:nvPr/>
          </p:nvSpPr>
          <p:spPr>
            <a:xfrm>
              <a:off x="2009358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AAF5F395-BF77-5089-D8E4-591CC9A7CCCF}"/>
                </a:ext>
              </a:extLst>
            </p:cNvPr>
            <p:cNvSpPr/>
            <p:nvPr/>
          </p:nvSpPr>
          <p:spPr>
            <a:xfrm>
              <a:off x="387857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DA45F01B-F6A3-0444-C879-7B2DF7157C22}"/>
                </a:ext>
              </a:extLst>
            </p:cNvPr>
            <p:cNvSpPr/>
            <p:nvPr/>
          </p:nvSpPr>
          <p:spPr>
            <a:xfrm>
              <a:off x="5748104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C05E4C50-B0E6-3C07-ABC6-14825D867674}"/>
                </a:ext>
              </a:extLst>
            </p:cNvPr>
            <p:cNvSpPr/>
            <p:nvPr/>
          </p:nvSpPr>
          <p:spPr>
            <a:xfrm>
              <a:off x="7617320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FB2135E6-5609-41C8-5D08-2F40170E1E02}"/>
                </a:ext>
              </a:extLst>
            </p:cNvPr>
            <p:cNvSpPr/>
            <p:nvPr/>
          </p:nvSpPr>
          <p:spPr>
            <a:xfrm>
              <a:off x="9486536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3DA68403-4655-4216-3857-3F62A1C39D88}"/>
                </a:ext>
              </a:extLst>
            </p:cNvPr>
            <p:cNvSpPr/>
            <p:nvPr/>
          </p:nvSpPr>
          <p:spPr>
            <a:xfrm>
              <a:off x="1135606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46D37C2E-6BBC-CA08-2250-A0D2F6C72D29}"/>
                </a:ext>
              </a:extLst>
            </p:cNvPr>
            <p:cNvSpPr/>
            <p:nvPr/>
          </p:nvSpPr>
          <p:spPr>
            <a:xfrm>
              <a:off x="13225281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7E4B59AF-7A27-D441-D19F-F0CEB12504CB}"/>
                </a:ext>
              </a:extLst>
            </p:cNvPr>
            <p:cNvSpPr/>
            <p:nvPr/>
          </p:nvSpPr>
          <p:spPr>
            <a:xfrm>
              <a:off x="1074750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0DD8D22E-2DD3-3C21-9929-E062B5DEF902}"/>
                </a:ext>
              </a:extLst>
            </p:cNvPr>
            <p:cNvSpPr/>
            <p:nvPr/>
          </p:nvSpPr>
          <p:spPr>
            <a:xfrm>
              <a:off x="294396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ACAD5ED3-4635-AAA1-C5B0-964C82D21082}"/>
                </a:ext>
              </a:extLst>
            </p:cNvPr>
            <p:cNvSpPr/>
            <p:nvPr/>
          </p:nvSpPr>
          <p:spPr>
            <a:xfrm>
              <a:off x="481318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8DE3DEB5-BB58-B161-A156-028EB7330022}"/>
                </a:ext>
              </a:extLst>
            </p:cNvPr>
            <p:cNvSpPr/>
            <p:nvPr/>
          </p:nvSpPr>
          <p:spPr>
            <a:xfrm>
              <a:off x="6682712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1" name="フリーフォーム 230">
              <a:extLst>
                <a:ext uri="{FF2B5EF4-FFF2-40B4-BE49-F238E27FC236}">
                  <a16:creationId xmlns:a16="http://schemas.microsoft.com/office/drawing/2014/main" id="{5883D552-C854-291C-429A-27E5C7782891}"/>
                </a:ext>
              </a:extLst>
            </p:cNvPr>
            <p:cNvSpPr/>
            <p:nvPr/>
          </p:nvSpPr>
          <p:spPr>
            <a:xfrm>
              <a:off x="8551928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2" name="フリーフォーム 231">
              <a:extLst>
                <a:ext uri="{FF2B5EF4-FFF2-40B4-BE49-F238E27FC236}">
                  <a16:creationId xmlns:a16="http://schemas.microsoft.com/office/drawing/2014/main" id="{BE1DF6E0-1A52-D9DA-AA8D-6B88D7958F4C}"/>
                </a:ext>
              </a:extLst>
            </p:cNvPr>
            <p:cNvSpPr/>
            <p:nvPr/>
          </p:nvSpPr>
          <p:spPr>
            <a:xfrm>
              <a:off x="1042145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3" name="フリーフォーム 232">
              <a:extLst>
                <a:ext uri="{FF2B5EF4-FFF2-40B4-BE49-F238E27FC236}">
                  <a16:creationId xmlns:a16="http://schemas.microsoft.com/office/drawing/2014/main" id="{9D5C59A7-5896-6CFF-4980-8C56DADBED75}"/>
                </a:ext>
              </a:extLst>
            </p:cNvPr>
            <p:cNvSpPr/>
            <p:nvPr/>
          </p:nvSpPr>
          <p:spPr>
            <a:xfrm>
              <a:off x="1229067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4" name="フリーフォーム 233">
              <a:extLst>
                <a:ext uri="{FF2B5EF4-FFF2-40B4-BE49-F238E27FC236}">
                  <a16:creationId xmlns:a16="http://schemas.microsoft.com/office/drawing/2014/main" id="{B7AA05C0-81EC-C9A9-3116-6B018DDAD054}"/>
                </a:ext>
              </a:extLst>
            </p:cNvPr>
            <p:cNvSpPr/>
            <p:nvPr/>
          </p:nvSpPr>
          <p:spPr>
            <a:xfrm>
              <a:off x="14159890" y="143851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22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435</Words>
  <Application>Microsoft Macintosh PowerPoint</Application>
  <PresentationFormat>ユーザー設定</PresentationFormat>
  <Paragraphs>165</Paragraphs>
  <Slides>69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69</vt:i4>
      </vt:variant>
    </vt:vector>
  </HeadingPairs>
  <TitlesOfParts>
    <vt:vector size="86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2025-04-20T12:28:38Z</dcterms:modified>
  <cp:category/>
</cp:coreProperties>
</file>